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3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6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3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6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9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5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1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3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6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5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874B14-2A51-4FD8-8758-43ED25F5D53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C98B8-8B6B-4ADC-9464-A49177D86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314" y="1596571"/>
            <a:ext cx="8461830" cy="2902858"/>
          </a:xfrm>
        </p:spPr>
        <p:txBody>
          <a:bodyPr/>
          <a:lstStyle/>
          <a:p>
            <a:r>
              <a:rPr lang="uk-UA" b="1" dirty="0" smtClean="0"/>
              <a:t>Теорія мови </a:t>
            </a:r>
            <a:br>
              <a:rPr lang="uk-UA" b="1" dirty="0" smtClean="0"/>
            </a:br>
            <a:r>
              <a:rPr lang="uk-UA" b="1" dirty="0" smtClean="0"/>
              <a:t>(Загальне мовознавство) </a:t>
            </a:r>
            <a:br>
              <a:rPr lang="uk-UA" b="1" dirty="0" smtClean="0"/>
            </a:br>
            <a:r>
              <a:rPr lang="uk-UA" b="1" dirty="0" smtClean="0"/>
              <a:t>та літератури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0232" y="4934857"/>
            <a:ext cx="3644296" cy="33382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dirty="0" smtClean="0"/>
              <a:t> виконала </a:t>
            </a:r>
            <a:r>
              <a:rPr lang="uk-UA" dirty="0" smtClean="0"/>
              <a:t>д</a:t>
            </a:r>
            <a:r>
              <a:rPr lang="uk-UA" dirty="0" smtClean="0"/>
              <a:t>оцентка Гайдаєнко І.В.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38629"/>
            <a:ext cx="10134598" cy="3875313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— один із найвизначніших божественно-людських витворів, універсальне надбання людства й універсальна реальність суспільного існування.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Це, за висловом німецького філософа Мартіна Гайдеґґера, оселя людського духа.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не дивно, що люди ще в давні часи зацікавились мовою і створили про неї науку — мовознавство.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3843976"/>
            <a:ext cx="3197761" cy="23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57" y="783772"/>
            <a:ext cx="10871199" cy="92891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основних питань, які висуває і розв’язує 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мови» («Загальне мовознавство»):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886" y="1712686"/>
            <a:ext cx="10522857" cy="4484915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про природу мови;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сутність мови;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структуру;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функціонування та розвиток мови;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зв’язок з позамовними явищами;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 мови та межі їх найдоцільнішого та найефективнішого застосування.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1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Отже 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Мовознавство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лінгвістика, — наука про природну людську мову загалом і про всі мови світу як її індивідуальних представників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5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57" y="566057"/>
            <a:ext cx="10726057" cy="88537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100" b="1" dirty="0" smtClean="0"/>
              <a:t>Завдання </a:t>
            </a:r>
            <a:r>
              <a:rPr lang="uk-UA" sz="3100" b="1" dirty="0"/>
              <a:t>навчальної дисципліни </a:t>
            </a:r>
            <a:r>
              <a:rPr lang="uk-UA" sz="3100" b="1" dirty="0" smtClean="0"/>
              <a:t>«</a:t>
            </a:r>
            <a:r>
              <a:rPr lang="uk-UA" sz="3100" b="1" dirty="0"/>
              <a:t>Теорія </a:t>
            </a:r>
            <a:r>
              <a:rPr lang="uk-UA" sz="3100" b="1" dirty="0" smtClean="0"/>
              <a:t>мови»</a:t>
            </a:r>
            <a:br>
              <a:rPr lang="uk-UA" sz="3100" b="1" dirty="0" smtClean="0"/>
            </a:br>
            <a:r>
              <a:rPr lang="uk-UA" sz="3100" b="1" dirty="0" smtClean="0"/>
              <a:t> («Загальне мовознавство»):</a:t>
            </a:r>
            <a:r>
              <a:rPr lang="uk-UA" sz="3100" dirty="0"/>
              <a:t/>
            </a:r>
            <a:br>
              <a:rPr lang="uk-UA" sz="3100" dirty="0"/>
            </a:b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7" y="1451429"/>
            <a:ext cx="10900227" cy="484777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uk-UA" sz="9600" dirty="0" smtClean="0"/>
              <a:t>формувати </a:t>
            </a:r>
            <a:r>
              <a:rPr lang="uk-UA" sz="9600" dirty="0"/>
              <a:t>компетенції аналізу, узагальнення та практичного застосування основних теоретичних положень мовознавчої науки (визначення основних термінів (знак, структура знака, мислення, свідомість, мова\мовлення, структура\система мови, мовні рівні, синхронія\діахронія тощо); історичних етапів розвитку різних напрямів науки про мову, представників та їхні праці;</a:t>
            </a:r>
          </a:p>
          <a:p>
            <a:pPr lvl="0"/>
            <a:r>
              <a:rPr lang="uk-UA" sz="9600" dirty="0"/>
              <a:t>поглибити загальнолінгвістичну компетентність словесника, тобто поглибити компетенцію аналізу та узагальнення проблем, що не могли бути висвітлені в попередніх курсах</a:t>
            </a:r>
            <a:r>
              <a:rPr lang="uk-UA" sz="9600" b="1" dirty="0"/>
              <a:t>, </a:t>
            </a:r>
            <a:r>
              <a:rPr lang="uk-UA" sz="9600" dirty="0"/>
              <a:t>узагальнення філософських основ сучасного, здобутків вітчизняного, європейського і світового мовознавства;</a:t>
            </a:r>
            <a:r>
              <a:rPr lang="uk-UA" sz="9600" b="1" dirty="0"/>
              <a:t> </a:t>
            </a:r>
            <a:endParaRPr lang="uk-UA" sz="9600" dirty="0"/>
          </a:p>
          <a:p>
            <a:pPr lvl="0"/>
            <a:r>
              <a:rPr lang="uk-UA" sz="9600" dirty="0"/>
              <a:t>формувати компетенції аналізу та розуміння сучасних поглядів на проблеми мовознавства, спираючись на історію розвитку вітчизняного, європейського і світового мовознавства; </a:t>
            </a:r>
          </a:p>
          <a:p>
            <a:pPr lvl="0"/>
            <a:r>
              <a:rPr lang="uk-UA" sz="9600" dirty="0"/>
              <a:t>сформувати компетенції майбутнього філолога у оволодінні методами наукового дослідження мови, в аналізі й застосовуванні основних положень лінгвістичних теорій у практичній діяльності).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137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5714"/>
            <a:ext cx="9601196" cy="551543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Опанувавши дисципліну, ви: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171" y="1277257"/>
            <a:ext cx="10871200" cy="4891314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/>
              <a:t>знатимете </a:t>
            </a:r>
            <a:r>
              <a:rPr lang="uk-UA" sz="2800" dirty="0"/>
              <a:t>теоретичні положення мовознавчої науки;  основні терміни (знак, структура знака, мислення, свідомість, мова\мовлення, структура\система мови, мовні рівні, синхронія\діахронія тощо),  історичні етапи розвитку різних напрямів науки про мову, представників та їхні праці.</a:t>
            </a:r>
          </a:p>
          <a:p>
            <a:r>
              <a:rPr lang="uk-UA" sz="2800" dirty="0" smtClean="0"/>
              <a:t>умітимете </a:t>
            </a:r>
            <a:r>
              <a:rPr lang="uk-UA" sz="2800" dirty="0"/>
              <a:t>аналізувати та узагальнювати проблеми, що не могли бути висвітлені в попередніх курсах</a:t>
            </a:r>
            <a:r>
              <a:rPr lang="uk-UA" sz="2800" b="1" dirty="0"/>
              <a:t>, </a:t>
            </a:r>
            <a:r>
              <a:rPr lang="uk-UA" sz="2800" dirty="0"/>
              <a:t>узагальнювати філософські основи сучасного, здобутків вітчизняного, європейського і світового мовознавства; розуміти сучасні погляди на проблеми мовознавства, спираючись на історію розвитку вітчизняного, європейського і світового мовознавства; </a:t>
            </a:r>
            <a:r>
              <a:rPr lang="uk-UA" sz="2800" dirty="0" smtClean="0"/>
              <a:t>володієте </a:t>
            </a:r>
            <a:r>
              <a:rPr lang="uk-UA" sz="2800" dirty="0"/>
              <a:t>навичками впроваджувати методи наукового дослідження мови, </a:t>
            </a:r>
            <a:r>
              <a:rPr lang="uk-UA" sz="2800" dirty="0" smtClean="0"/>
              <a:t>матимете </a:t>
            </a:r>
            <a:r>
              <a:rPr lang="uk-UA" sz="2800" dirty="0"/>
              <a:t>навички аналізу й застосування основних положень лінгвістичних теорій у практичній діяльності.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57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2172"/>
            <a:ext cx="9601196" cy="78377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Основна література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0" y="1219200"/>
            <a:ext cx="10697029" cy="4833256"/>
          </a:xfrm>
        </p:spPr>
        <p:txBody>
          <a:bodyPr>
            <a:normAutofit/>
          </a:bodyPr>
          <a:lstStyle/>
          <a:p>
            <a:r>
              <a:rPr lang="uk-UA" dirty="0" err="1"/>
              <a:t>Бацевич</a:t>
            </a:r>
            <a:r>
              <a:rPr lang="uk-UA" dirty="0"/>
              <a:t> Ф.С. Філософія мови. Істрія </a:t>
            </a:r>
            <a:r>
              <a:rPr lang="uk-UA" dirty="0" err="1"/>
              <a:t>лінгвофілософських</a:t>
            </a:r>
            <a:r>
              <a:rPr lang="uk-UA" dirty="0"/>
              <a:t> учень: Підручник. – К.: Академія, 2008.- 240с.(Альма-матер</a:t>
            </a:r>
            <a:r>
              <a:rPr lang="uk-UA" dirty="0" smtClean="0"/>
              <a:t>).</a:t>
            </a:r>
          </a:p>
          <a:p>
            <a:pPr lvl="0"/>
            <a:r>
              <a:rPr lang="uk-UA" dirty="0" err="1"/>
              <a:t>Зеленько</a:t>
            </a:r>
            <a:r>
              <a:rPr lang="uk-UA" dirty="0"/>
              <a:t>  А.С. Загальне мовознавство. Історія лінгвістичних учень.  Аспекти, методи, прийоми та процедури вивчення мови: Посібник.–Вид.2-ге, перероблене.– Луганськ: Альма-матер, 2002.- 283с.</a:t>
            </a:r>
          </a:p>
          <a:p>
            <a:pPr lvl="0"/>
            <a:r>
              <a:rPr lang="uk-UA" dirty="0" err="1"/>
              <a:t>Кочерган</a:t>
            </a:r>
            <a:r>
              <a:rPr lang="uk-UA" dirty="0"/>
              <a:t> М.П. Загальне мовознавство: Підручник. – К.: Видавничий центр "Академія", 2003. – 464 (Альма-матер)</a:t>
            </a:r>
          </a:p>
          <a:p>
            <a:pPr lvl="0"/>
            <a:r>
              <a:rPr lang="uk-UA" dirty="0" err="1"/>
              <a:t>Семчинський</a:t>
            </a:r>
            <a:r>
              <a:rPr lang="uk-UA" dirty="0"/>
              <a:t> С.В. Загальне мовознавство: Підручник для вузів .– К.: Вища школа, 1996.</a:t>
            </a:r>
          </a:p>
          <a:p>
            <a:pPr lvl="0"/>
            <a:r>
              <a:rPr lang="uk-UA" dirty="0"/>
              <a:t>Селіванова О.О. Сучасна лінгвістика: напрями та проблеми: Підручник. – Полтава: Довкілля-К, 2008. – 712с.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15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6286"/>
            <a:ext cx="9601196" cy="45695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uk-UA" sz="4800" b="1" dirty="0"/>
          </a:p>
          <a:p>
            <a:pPr marL="0" indent="0" algn="ctr">
              <a:buNone/>
            </a:pPr>
            <a:r>
              <a:rPr lang="uk-UA" sz="5400" b="1" dirty="0" smtClean="0"/>
              <a:t>Чекаємо Вас на заняттях!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25305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1698171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Мовознавство — одна з найдавніших і найрозгалуженіших наук. Усі мовознавчі дослідження розподіляють між двома підрозділами цієї науки — конкретним (частковим) і загальним мовознавством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72691" y="2521527"/>
            <a:ext cx="1357746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05600" y="2521527"/>
            <a:ext cx="1011382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00545" y="3325091"/>
            <a:ext cx="3893128" cy="29233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Конкретне мовознавство вивчає окремі мови (україністика, полоністика, богемістика, русистика) або групи споріднених мов (славістика, германістика, романістика тощо).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2583" y="3131127"/>
            <a:ext cx="3990108" cy="3117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 мовознавство вивчає загальні особливості мови як людського засобу спілкування, а також структуру й закономірності функціонування всіх мов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228" y="653144"/>
            <a:ext cx="9648369" cy="314960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Дехто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 пропонує розбити коло питань, що вивчають у курсі загального мовознавства, на дві групи, розподіливши їх між власне загальним (у вужчому значенні) і теоретичним мовознавством.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такому разі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мови» («Загальне мовознавство»)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лінгвістична дисципліна, яка вивчає всі мови світу і є, ніби узагальненням конкретних лінгвістик (загальна фонетика, загальна граматика, структура всіх мов світу, типологія мов тощо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762" y="3802743"/>
            <a:ext cx="6555055" cy="20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2" y="638630"/>
            <a:ext cx="10249066" cy="164737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мови» («Загальне мовознавство»)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велике пізнавальне значення, 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розвиток інтелекту людини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640590"/>
            <a:ext cx="4976812" cy="331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2" y="2640590"/>
            <a:ext cx="500322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841829"/>
            <a:ext cx="10607304" cy="4644571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Філологу  необхідні загальнолінгвістичні знання для того, щоб свідомо орієнтуватись у своєму предметі, розуміти зміни теоретичних положень і підходів до вивчення мови, уміти правильно оцінити нові досягнення в науці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ефективно використати ці знання у своїй роботі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5205" y="965464"/>
            <a:ext cx="3546763" cy="51681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886" y="1248230"/>
            <a:ext cx="6037943" cy="382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тому найпопулярнішим підручником із вивчення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«Теорії мови» («Загального мовознавства»)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 мовознавство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авторством М.П. Кочергана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1399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57" y="711200"/>
            <a:ext cx="10697029" cy="18457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 </a:t>
            </a:r>
            <a:b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«Теорія мови» </a:t>
            </a:r>
            <a:b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«Загальне мовознавство» охоплює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 мовознавства;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 мови; 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методологію мовознавства (під останньою розуміють науку про методи лінгвістичного аналізу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982132"/>
            <a:ext cx="4934857" cy="4751011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мовознавства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підсумковий характер. 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узагальнює відомості попередньо вивчених лінгвістичних дисциплін і дає їм теоретичне обґрунтування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371" y="696687"/>
            <a:ext cx="5573486" cy="544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завдання мовознавства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розширення загальнолінгвістичної підготовки словесника, а також поглиблене вивчення проблем, які не могли бути висвітлені в попередніх курсах, ознайомлення з основними напрямами, ідеями і проблемами сучасного мовознавства, озброєння майбутнього спеціаліста методами наукового дослідження мови.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46909"/>
            <a:ext cx="9601196" cy="4628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Предметом</a:t>
            </a:r>
            <a:r>
              <a:rPr lang="uk-UA" sz="3600" dirty="0" smtClean="0"/>
              <a:t> мовознавства є </a:t>
            </a:r>
            <a:r>
              <a:rPr lang="uk-UA" sz="3600" b="1" dirty="0" smtClean="0"/>
              <a:t>мова </a:t>
            </a:r>
            <a:r>
              <a:rPr lang="uk-UA" sz="3600" dirty="0" smtClean="0"/>
              <a:t>як притаманний тільки людині засіб спілкування й окремі конкретні мови в їх реальному функціонуванні, у статиці й динаміці, в їх теперішньому й минулому, в усіх їх взаємозв’язках та взаємодії з іншими соціальними феноменами (суспільством, свідомістю, культурою тощо).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474" y="678003"/>
            <a:ext cx="1477447" cy="1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715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Теорія мови  (Загальне мовознавство)  та літератури </vt:lpstr>
      <vt:lpstr>Мовознавство — одна з найдавніших і найрозгалуженіших наук. Усі мовознавчі дослідження розподіляють між двома підрозділами цієї науки — конкретним (частковим) і загальним мовознавством.</vt:lpstr>
      <vt:lpstr>Дехто з учених пропонує розбити коло питань, що вивчають у курсі загального мовознавства, на дві групи, розподіливши їх між власне загальним (у вужчому значенні) і теоретичним мовознавством.  У такому разі «Теорія мови» («Загальне мовознавство») — лінгвістична дисципліна, яка вивчає всі мови світу і є, ніби узагальненням конкретних лінгвістик (загальна фонетика, загальна граматика, структура всіх мов світу, типологія мов тощо).</vt:lpstr>
      <vt:lpstr>«Теорія мови» («Загальне мовознавство»)  має велике пізнавальне значення,  впливає на розвиток інтелекту людини</vt:lpstr>
      <vt:lpstr> Філологу  необхідні загальнолінгвістичні знання для того, щоб свідомо орієнтуватись у своєму предметі, розуміти зміни теоретичних положень і підходів до вивчення мови, уміти правильно оцінити нові досягнення в науці, а також ефективно використати ці знання у своїй роботі.  </vt:lpstr>
      <vt:lpstr>Презентация PowerPoint</vt:lpstr>
      <vt:lpstr>Традиційно  курс «Теорія мови»  або «Загальне мовознавство» охоплює :</vt:lpstr>
      <vt:lpstr>Курс загального мовознавства має підсумковий характер.  Він узагальнює відомості попередньо вивчених лінгвістичних дисциплін і дає їм теоретичне обґрунтування. </vt:lpstr>
      <vt:lpstr>Презентация PowerPoint</vt:lpstr>
      <vt:lpstr>Мова — один із найвизначніших божественно-людських витворів, універсальне надбання людства й універсальна реальність суспільного існування.  Це, за висловом німецького філософа Мартіна Гайдеґґера, оселя людського духа. І не дивно, що люди ще в давні часи зацікавились мовою і створили про неї науку — мовознавство.</vt:lpstr>
      <vt:lpstr>Серед основних питань, які висуває і розв’язує  «Теорія мови» («Загальне мовознавство»):</vt:lpstr>
      <vt:lpstr>Отже !</vt:lpstr>
      <vt:lpstr> Завдання навчальної дисципліни «Теорія мови»  («Загальне мовознавство»): </vt:lpstr>
      <vt:lpstr>Опанувавши дисципліну, ви: </vt:lpstr>
      <vt:lpstr>Основна література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13</cp:revision>
  <dcterms:created xsi:type="dcterms:W3CDTF">2019-10-08T13:13:17Z</dcterms:created>
  <dcterms:modified xsi:type="dcterms:W3CDTF">2020-06-05T05:33:43Z</dcterms:modified>
</cp:coreProperties>
</file>